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7154" r:id="rId2"/>
    <p:sldId id="7155" r:id="rId3"/>
    <p:sldId id="71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908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010137-8126-41AC-AB20-B945D04FE513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F4C27D-49A3-4B1F-BA0C-273EE169A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887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E3414C-DC29-391B-33C8-422614E8F2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B991F9B-CFAC-9031-6334-864F04198F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DE8C02A-14DA-907D-0E3D-DD061A680E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that transformer is grounded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EE2B53-7C32-5A4D-3D66-D3F1070B34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AA12E4-E953-4BED-A461-3C0A0974FB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688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512699-10F7-B97A-AF45-DD91DB9EC7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A7D549B-CD54-D2EE-8050-4108897727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04B1602-40B7-A5C9-39FE-F509CAAECB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that transformer is grounded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0899DF-2077-B940-FDCE-8353860FE7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AA12E4-E953-4BED-A461-3C0A0974FB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604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743F68-6E7F-BDF0-7190-8C961DBD09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AD54519-E593-D65B-ACE0-ADB14C87BC0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2A4D6CA-21BC-DD77-7B57-3AF64F363D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that transformer is grounded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C74987-ECE4-0386-7189-1FF264C1D6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AA12E4-E953-4BED-A461-3C0A0974FB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411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42199-6170-B017-446F-75B5D273C0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65A55F-5321-1808-5D16-D31DCBF19B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2A076D-5EBE-A145-AAD5-9D64231C0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F9637-A4C2-470D-9D54-11B4C4095CF5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C4D98-225C-17A1-ABD8-227FFC9E3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7E82F-A2CC-2A2B-16B7-BA7E46EB9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4244B-E355-4BC7-A3DD-31E432AE5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86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7C6B1-7F69-5201-2377-C332E2361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1E19A9-1C97-A3C6-26C3-D85201B765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9A9C0-3DE1-77E8-9D2F-1F49E1C16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F9637-A4C2-470D-9D54-11B4C4095CF5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642B1-5142-5720-F699-CF050944F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9451CB-5E99-1A2D-6410-3451D30A6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4244B-E355-4BC7-A3DD-31E432AE5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943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F4C31B-0EBC-0F54-A167-ECE55D53B6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177DB7-8FD6-15A6-AD20-7DAB8D0CA8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31F5C-2E5C-9FBD-399B-244BEB989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F9637-A4C2-470D-9D54-11B4C4095CF5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45EDE-7934-DDD7-F6A4-A597115DE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7B79FA-301E-232E-15CA-FD376265B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4244B-E355-4BC7-A3DD-31E432AE5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99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45491-77E7-316B-8E27-CB035E923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B4187-F353-1EBB-468B-8654F17F7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86BDA-0FEE-634C-2A00-69FB903AE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F9637-A4C2-470D-9D54-11B4C4095CF5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F061D-4C3D-D5A0-F290-8DB9101E2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3C85A0-A697-F231-A052-B776EB71C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4244B-E355-4BC7-A3DD-31E432AE5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52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6D375-8617-3D26-56C4-DB5AEE0A9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FB5F38-16D4-4FCF-79E9-C8C531B586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FF7BD-6463-EFED-D6EF-8D071ABE4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F9637-A4C2-470D-9D54-11B4C4095CF5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47A9A1-199F-9665-2A7F-E4FF6F1A7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66992-4106-BB9E-32B3-A2094C85C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4244B-E355-4BC7-A3DD-31E432AE5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77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9F5C7-D386-F59F-8A22-57C31A5FB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B9352-50D0-479A-7E86-65DE41F78E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8E9B0D-62B5-3762-1498-49F913C3AB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9E8EE0-F94D-0993-E4AB-80259DACC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F9637-A4C2-470D-9D54-11B4C4095CF5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041193-ADAC-0A9B-4F34-5D28017C4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FBE8D3-A1A4-3CCE-E0C1-27A6DFD3B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4244B-E355-4BC7-A3DD-31E432AE5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253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1E675-57CC-AB69-90CD-C9CCAE0B7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67227-660A-0804-9FDB-8FFA048BE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2D104E-3FB7-9BE2-A4B8-8344DD9196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3A83FD-4607-5FF4-9575-3723128CC4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9199E6-E59B-21E3-36EC-4A7D8E3C3B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31FA75-EBC1-FE67-C519-E81973ED5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F9637-A4C2-470D-9D54-11B4C4095CF5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3AA998-2043-BB10-D70F-1D6C1AB50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EFF64B-5B4A-2980-9010-81414327E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4244B-E355-4BC7-A3DD-31E432AE5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038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D7A77-7106-BCC6-4ABA-9DE95A1BC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6AEC0F-3FDC-9AA6-713E-BE2BD5D51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F9637-A4C2-470D-9D54-11B4C4095CF5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F63B01-3FF0-3478-60FA-3011E2B60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5E3D19-717C-CBAA-2132-DCF8C3361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4244B-E355-4BC7-A3DD-31E432AE5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078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7FEDC3-B8DC-FD4B-0EAA-F04ACB01F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F9637-A4C2-470D-9D54-11B4C4095CF5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2A6172-D0EE-A01E-5B53-5A37E375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2D3DDF-A02B-451E-F42C-8950AAB40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4244B-E355-4BC7-A3DD-31E432AE5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329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43CB9-44D2-5868-0C13-FB1873B46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58A95-97C7-9985-4C5E-497E56499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7A3F6C-D373-5174-3AC3-175F532373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828BB9-CF8A-09AF-6263-971ACABAC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F9637-A4C2-470D-9D54-11B4C4095CF5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87E33C-CD6B-04DA-9A2E-5CB1AD165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D690F9-DFBE-2BAA-6D7B-FD50BC5E0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4244B-E355-4BC7-A3DD-31E432AE5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179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531DC-00C9-D973-E8F5-925498064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97C6FE-DA8F-8835-104C-534A73C2E4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766DFB-0AA6-AAF1-22A3-56930D3542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8A556D-DDAF-FCCF-E666-267A6E9A6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F9637-A4C2-470D-9D54-11B4C4095CF5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BE3127-28BC-F0D9-7319-CE6D8E977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3C08D4-B643-AFB0-FD11-0E1419B48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4244B-E355-4BC7-A3DD-31E432AE5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137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6980AD-E959-047F-8C5D-664074AC8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1BA18C-198C-33D6-6010-A9DB4344C4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D3711-584E-DD0B-CF0D-A80D21856D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DF9637-A4C2-470D-9D54-11B4C4095CF5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B20AB0-9F82-599C-BC3A-F371F80507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34F1C-A3A1-CA10-0F79-F849AC4200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E4244B-E355-4BC7-A3DD-31E432AE5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899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DDC3D3-83FA-628F-0126-8721396C43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B128663-5EED-BB3C-8F06-A0AC2A44D6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2413" y="59362"/>
            <a:ext cx="5286120" cy="6635289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B7BDF866-BC70-3FDD-088F-EE72CEA7E51A}"/>
              </a:ext>
            </a:extLst>
          </p:cNvPr>
          <p:cNvSpPr txBox="1"/>
          <p:nvPr/>
        </p:nvSpPr>
        <p:spPr>
          <a:xfrm>
            <a:off x="1063139" y="6026882"/>
            <a:ext cx="43674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600" b="1" dirty="0"/>
              <a:t>Show contact closure</a:t>
            </a:r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086770A-CCFA-84BA-8009-925AFDDC122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58" t="9612" r="10146" b="48062"/>
          <a:stretch/>
        </p:blipFill>
        <p:spPr>
          <a:xfrm>
            <a:off x="5929588" y="902259"/>
            <a:ext cx="5878870" cy="3689497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94BB60E-D8B5-3747-BF77-BF8E89307EBB}"/>
              </a:ext>
            </a:extLst>
          </p:cNvPr>
          <p:cNvCxnSpPr>
            <a:cxnSpLocks/>
          </p:cNvCxnSpPr>
          <p:nvPr/>
        </p:nvCxnSpPr>
        <p:spPr>
          <a:xfrm flipH="1">
            <a:off x="9232841" y="4047466"/>
            <a:ext cx="250659" cy="258719"/>
          </a:xfrm>
          <a:prstGeom prst="line">
            <a:avLst/>
          </a:prstGeom>
          <a:ln w="508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5B0D339-3308-419E-638B-386D09792A16}"/>
              </a:ext>
            </a:extLst>
          </p:cNvPr>
          <p:cNvCxnSpPr>
            <a:cxnSpLocks/>
          </p:cNvCxnSpPr>
          <p:nvPr/>
        </p:nvCxnSpPr>
        <p:spPr>
          <a:xfrm flipH="1">
            <a:off x="6479008" y="1403859"/>
            <a:ext cx="236855" cy="254822"/>
          </a:xfrm>
          <a:prstGeom prst="line">
            <a:avLst/>
          </a:prstGeom>
          <a:ln w="508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66E04CF-5D32-C058-9693-44F3C5CC663A}"/>
              </a:ext>
            </a:extLst>
          </p:cNvPr>
          <p:cNvCxnSpPr>
            <a:cxnSpLocks/>
          </p:cNvCxnSpPr>
          <p:nvPr/>
        </p:nvCxnSpPr>
        <p:spPr>
          <a:xfrm flipH="1">
            <a:off x="7662764" y="3498114"/>
            <a:ext cx="304801" cy="300120"/>
          </a:xfrm>
          <a:prstGeom prst="line">
            <a:avLst/>
          </a:prstGeom>
          <a:ln w="508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171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3211DF-0374-593F-6C0D-412C46D176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FBC3323-49F5-9317-B647-A033515450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2413" y="34310"/>
            <a:ext cx="5286120" cy="6635289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3F7E846-D025-4F2C-A99A-3FB286126506}"/>
              </a:ext>
            </a:extLst>
          </p:cNvPr>
          <p:cNvCxnSpPr/>
          <p:nvPr/>
        </p:nvCxnSpPr>
        <p:spPr>
          <a:xfrm>
            <a:off x="6426200" y="417882"/>
            <a:ext cx="0" cy="72813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D00CA4D-E309-42EE-7B2B-A7A084DF44CC}"/>
              </a:ext>
            </a:extLst>
          </p:cNvPr>
          <p:cNvCxnSpPr/>
          <p:nvPr/>
        </p:nvCxnSpPr>
        <p:spPr>
          <a:xfrm>
            <a:off x="6426200" y="1146015"/>
            <a:ext cx="4453467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4F4FF7A-BBF2-F79F-8788-42337D5593FE}"/>
              </a:ext>
            </a:extLst>
          </p:cNvPr>
          <p:cNvCxnSpPr/>
          <p:nvPr/>
        </p:nvCxnSpPr>
        <p:spPr>
          <a:xfrm flipV="1">
            <a:off x="10878301" y="417882"/>
            <a:ext cx="0" cy="728133"/>
          </a:xfrm>
          <a:prstGeom prst="line">
            <a:avLst/>
          </a:prstGeom>
          <a:ln w="508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4CAF3DB-7C51-1AC2-B15D-46D933B5A284}"/>
              </a:ext>
            </a:extLst>
          </p:cNvPr>
          <p:cNvCxnSpPr>
            <a:cxnSpLocks/>
          </p:cNvCxnSpPr>
          <p:nvPr/>
        </p:nvCxnSpPr>
        <p:spPr>
          <a:xfrm>
            <a:off x="7548881" y="1146015"/>
            <a:ext cx="1087119" cy="68918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C01B901-419D-6D64-DADD-0970ADC1531D}"/>
              </a:ext>
            </a:extLst>
          </p:cNvPr>
          <p:cNvCxnSpPr>
            <a:cxnSpLocks/>
          </p:cNvCxnSpPr>
          <p:nvPr/>
        </p:nvCxnSpPr>
        <p:spPr>
          <a:xfrm>
            <a:off x="8635999" y="1835201"/>
            <a:ext cx="9262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417F328-5AEA-6F7C-6FC2-F0052C3B5D36}"/>
              </a:ext>
            </a:extLst>
          </p:cNvPr>
          <p:cNvCxnSpPr/>
          <p:nvPr/>
        </p:nvCxnSpPr>
        <p:spPr>
          <a:xfrm flipV="1">
            <a:off x="10879667" y="1146015"/>
            <a:ext cx="0" cy="689187"/>
          </a:xfrm>
          <a:prstGeom prst="line">
            <a:avLst/>
          </a:prstGeom>
          <a:ln w="508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08AFB17-5CF6-A158-5B0D-00B4B9C9A512}"/>
              </a:ext>
            </a:extLst>
          </p:cNvPr>
          <p:cNvCxnSpPr/>
          <p:nvPr/>
        </p:nvCxnSpPr>
        <p:spPr>
          <a:xfrm>
            <a:off x="7548881" y="1146015"/>
            <a:ext cx="0" cy="92286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9F281A2-6288-2710-4D44-59153E7A91EF}"/>
              </a:ext>
            </a:extLst>
          </p:cNvPr>
          <p:cNvCxnSpPr/>
          <p:nvPr/>
        </p:nvCxnSpPr>
        <p:spPr>
          <a:xfrm flipH="1">
            <a:off x="6426200" y="2079768"/>
            <a:ext cx="1122681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89D34EA-0271-D286-8377-0409DC830092}"/>
              </a:ext>
            </a:extLst>
          </p:cNvPr>
          <p:cNvCxnSpPr/>
          <p:nvPr/>
        </p:nvCxnSpPr>
        <p:spPr>
          <a:xfrm>
            <a:off x="6426200" y="2068882"/>
            <a:ext cx="0" cy="3102429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1E63C8F-994B-7AAC-8DA0-C727D425343C}"/>
              </a:ext>
            </a:extLst>
          </p:cNvPr>
          <p:cNvCxnSpPr/>
          <p:nvPr/>
        </p:nvCxnSpPr>
        <p:spPr>
          <a:xfrm>
            <a:off x="6415314" y="5172367"/>
            <a:ext cx="7366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1977D7C-29EB-418E-4744-BAEBC8226495}"/>
              </a:ext>
            </a:extLst>
          </p:cNvPr>
          <p:cNvCxnSpPr/>
          <p:nvPr/>
        </p:nvCxnSpPr>
        <p:spPr>
          <a:xfrm flipV="1">
            <a:off x="7151914" y="4975368"/>
            <a:ext cx="0" cy="19594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D3106D9-0D03-EE6B-518F-313D6868CE37}"/>
              </a:ext>
            </a:extLst>
          </p:cNvPr>
          <p:cNvCxnSpPr/>
          <p:nvPr/>
        </p:nvCxnSpPr>
        <p:spPr>
          <a:xfrm>
            <a:off x="7548881" y="4957080"/>
            <a:ext cx="0" cy="1240971"/>
          </a:xfrm>
          <a:prstGeom prst="line">
            <a:avLst/>
          </a:prstGeom>
          <a:ln w="508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DF765C4-032B-9370-7F42-3B07B5EB50BD}"/>
              </a:ext>
            </a:extLst>
          </p:cNvPr>
          <p:cNvCxnSpPr/>
          <p:nvPr/>
        </p:nvCxnSpPr>
        <p:spPr>
          <a:xfrm>
            <a:off x="7548881" y="6174903"/>
            <a:ext cx="3330786" cy="0"/>
          </a:xfrm>
          <a:prstGeom prst="line">
            <a:avLst/>
          </a:prstGeom>
          <a:ln w="508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61C1DF0-A42D-93FC-4C39-E9A48B1EFDD2}"/>
              </a:ext>
            </a:extLst>
          </p:cNvPr>
          <p:cNvCxnSpPr>
            <a:cxnSpLocks/>
          </p:cNvCxnSpPr>
          <p:nvPr/>
        </p:nvCxnSpPr>
        <p:spPr>
          <a:xfrm flipH="1">
            <a:off x="10879667" y="1835201"/>
            <a:ext cx="8466" cy="4381138"/>
          </a:xfrm>
          <a:prstGeom prst="line">
            <a:avLst/>
          </a:prstGeom>
          <a:ln w="508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E4FF86C-6F71-8EDE-6854-573F345B1F8A}"/>
              </a:ext>
            </a:extLst>
          </p:cNvPr>
          <p:cNvCxnSpPr/>
          <p:nvPr/>
        </p:nvCxnSpPr>
        <p:spPr>
          <a:xfrm flipH="1">
            <a:off x="6783614" y="2383207"/>
            <a:ext cx="1560286" cy="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B75A331-0EF9-9347-4603-B8F6AE320C69}"/>
              </a:ext>
            </a:extLst>
          </p:cNvPr>
          <p:cNvCxnSpPr/>
          <p:nvPr/>
        </p:nvCxnSpPr>
        <p:spPr>
          <a:xfrm>
            <a:off x="6763294" y="2383207"/>
            <a:ext cx="0" cy="72094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1C1343E-366B-44A9-5DD1-833FD0643BE5}"/>
              </a:ext>
            </a:extLst>
          </p:cNvPr>
          <p:cNvCxnSpPr>
            <a:cxnSpLocks/>
          </p:cNvCxnSpPr>
          <p:nvPr/>
        </p:nvCxnSpPr>
        <p:spPr>
          <a:xfrm>
            <a:off x="6783614" y="3097063"/>
            <a:ext cx="899448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7C57A58D-B498-7FA6-CF55-9E5A9272B332}"/>
              </a:ext>
            </a:extLst>
          </p:cNvPr>
          <p:cNvCxnSpPr>
            <a:cxnSpLocks/>
          </p:cNvCxnSpPr>
          <p:nvPr/>
        </p:nvCxnSpPr>
        <p:spPr>
          <a:xfrm>
            <a:off x="7704083" y="3104151"/>
            <a:ext cx="388357" cy="7357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5B53070-090B-2FCC-B373-D3486CF19FA3}"/>
              </a:ext>
            </a:extLst>
          </p:cNvPr>
          <p:cNvCxnSpPr>
            <a:cxnSpLocks/>
          </p:cNvCxnSpPr>
          <p:nvPr/>
        </p:nvCxnSpPr>
        <p:spPr>
          <a:xfrm flipV="1">
            <a:off x="8092440" y="3167213"/>
            <a:ext cx="1703690" cy="1051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293CF18-C097-1BBA-7AE6-06A72C62741B}"/>
              </a:ext>
            </a:extLst>
          </p:cNvPr>
          <p:cNvCxnSpPr/>
          <p:nvPr/>
        </p:nvCxnSpPr>
        <p:spPr>
          <a:xfrm flipV="1">
            <a:off x="10552386" y="2383207"/>
            <a:ext cx="0" cy="784006"/>
          </a:xfrm>
          <a:prstGeom prst="line">
            <a:avLst/>
          </a:prstGeom>
          <a:ln w="508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181AE737-7563-14DA-21AE-27C9795ABC78}"/>
              </a:ext>
            </a:extLst>
          </p:cNvPr>
          <p:cNvCxnSpPr/>
          <p:nvPr/>
        </p:nvCxnSpPr>
        <p:spPr>
          <a:xfrm flipH="1">
            <a:off x="8635999" y="2393717"/>
            <a:ext cx="1916387" cy="0"/>
          </a:xfrm>
          <a:prstGeom prst="line">
            <a:avLst/>
          </a:prstGeom>
          <a:ln w="508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8A80BFAD-0973-A678-6DA1-DB28D7844F69}"/>
              </a:ext>
            </a:extLst>
          </p:cNvPr>
          <p:cNvCxnSpPr/>
          <p:nvPr/>
        </p:nvCxnSpPr>
        <p:spPr>
          <a:xfrm>
            <a:off x="6763294" y="2393717"/>
            <a:ext cx="470044" cy="349962"/>
          </a:xfrm>
          <a:prstGeom prst="line">
            <a:avLst/>
          </a:prstGeom>
          <a:ln w="50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3ACEE07C-927C-2974-F8C2-820F641C4F49}"/>
              </a:ext>
            </a:extLst>
          </p:cNvPr>
          <p:cNvCxnSpPr>
            <a:cxnSpLocks/>
          </p:cNvCxnSpPr>
          <p:nvPr/>
        </p:nvCxnSpPr>
        <p:spPr>
          <a:xfrm>
            <a:off x="7233338" y="2743679"/>
            <a:ext cx="563871" cy="0"/>
          </a:xfrm>
          <a:prstGeom prst="line">
            <a:avLst/>
          </a:prstGeom>
          <a:ln w="50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1048E023-C5C2-09B3-B6F3-1F71E94FF602}"/>
              </a:ext>
            </a:extLst>
          </p:cNvPr>
          <p:cNvCxnSpPr/>
          <p:nvPr/>
        </p:nvCxnSpPr>
        <p:spPr>
          <a:xfrm>
            <a:off x="8652933" y="2759444"/>
            <a:ext cx="0" cy="418280"/>
          </a:xfrm>
          <a:prstGeom prst="line">
            <a:avLst/>
          </a:prstGeom>
          <a:ln w="50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961FCD-CD29-3488-BF8D-3904433BB42F}"/>
              </a:ext>
            </a:extLst>
          </p:cNvPr>
          <p:cNvCxnSpPr/>
          <p:nvPr/>
        </p:nvCxnSpPr>
        <p:spPr>
          <a:xfrm>
            <a:off x="9881191" y="1835201"/>
            <a:ext cx="997110" cy="0"/>
          </a:xfrm>
          <a:prstGeom prst="line">
            <a:avLst/>
          </a:prstGeom>
          <a:ln w="444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2DEC8B2-9B0D-AADA-CBFD-7069CA09925F}"/>
              </a:ext>
            </a:extLst>
          </p:cNvPr>
          <p:cNvCxnSpPr/>
          <p:nvPr/>
        </p:nvCxnSpPr>
        <p:spPr>
          <a:xfrm>
            <a:off x="10030047" y="3177724"/>
            <a:ext cx="522339" cy="0"/>
          </a:xfrm>
          <a:prstGeom prst="line">
            <a:avLst/>
          </a:prstGeom>
          <a:ln w="444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754FF84-6BA0-75C0-FF83-7CDBC10AC762}"/>
              </a:ext>
            </a:extLst>
          </p:cNvPr>
          <p:cNvCxnSpPr/>
          <p:nvPr/>
        </p:nvCxnSpPr>
        <p:spPr>
          <a:xfrm>
            <a:off x="7931888" y="2759444"/>
            <a:ext cx="721045" cy="0"/>
          </a:xfrm>
          <a:prstGeom prst="line">
            <a:avLst/>
          </a:prstGeom>
          <a:ln w="444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DC20E37-423F-1040-37EF-23CE7371F305}"/>
              </a:ext>
            </a:extLst>
          </p:cNvPr>
          <p:cNvCxnSpPr>
            <a:cxnSpLocks/>
          </p:cNvCxnSpPr>
          <p:nvPr/>
        </p:nvCxnSpPr>
        <p:spPr>
          <a:xfrm flipH="1">
            <a:off x="7789479" y="2682614"/>
            <a:ext cx="197497" cy="22646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E64EB7E-D32C-5783-08EC-9180BDC7131B}"/>
              </a:ext>
            </a:extLst>
          </p:cNvPr>
          <p:cNvCxnSpPr>
            <a:cxnSpLocks/>
          </p:cNvCxnSpPr>
          <p:nvPr/>
        </p:nvCxnSpPr>
        <p:spPr>
          <a:xfrm flipH="1">
            <a:off x="8995143" y="3080285"/>
            <a:ext cx="197497" cy="22646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9DF0CD7-00E5-947C-B766-C74FB903F26A}"/>
              </a:ext>
            </a:extLst>
          </p:cNvPr>
          <p:cNvCxnSpPr>
            <a:cxnSpLocks/>
          </p:cNvCxnSpPr>
          <p:nvPr/>
        </p:nvCxnSpPr>
        <p:spPr>
          <a:xfrm flipH="1">
            <a:off x="6806899" y="1055633"/>
            <a:ext cx="197497" cy="22646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3272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500"/>
                            </p:stCondLst>
                            <p:childTnLst>
                              <p:par>
                                <p:cTn id="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50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000"/>
                            </p:stCondLst>
                            <p:childTnLst>
                              <p:par>
                                <p:cTn id="9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500"/>
                            </p:stCondLst>
                            <p:childTnLst>
                              <p:par>
                                <p:cTn id="9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DDB233-3274-89F5-3A02-F27F4A5AC8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D3A4E15-A922-B868-9247-7F88E026CE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2413" y="71888"/>
            <a:ext cx="5286120" cy="6635289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5F9A233-DA0A-F2C5-5908-7C81480C307D}"/>
              </a:ext>
            </a:extLst>
          </p:cNvPr>
          <p:cNvCxnSpPr/>
          <p:nvPr/>
        </p:nvCxnSpPr>
        <p:spPr>
          <a:xfrm>
            <a:off x="6426200" y="455460"/>
            <a:ext cx="0" cy="72813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24EB58C-7E0D-7EF5-CA1C-31C6F87D5598}"/>
              </a:ext>
            </a:extLst>
          </p:cNvPr>
          <p:cNvCxnSpPr/>
          <p:nvPr/>
        </p:nvCxnSpPr>
        <p:spPr>
          <a:xfrm>
            <a:off x="6426200" y="1183593"/>
            <a:ext cx="4453467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E5177D-DACB-B54F-0C25-A58AE204D5FC}"/>
              </a:ext>
            </a:extLst>
          </p:cNvPr>
          <p:cNvCxnSpPr/>
          <p:nvPr/>
        </p:nvCxnSpPr>
        <p:spPr>
          <a:xfrm flipV="1">
            <a:off x="10878301" y="455460"/>
            <a:ext cx="0" cy="728133"/>
          </a:xfrm>
          <a:prstGeom prst="line">
            <a:avLst/>
          </a:prstGeom>
          <a:ln w="508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F55FDA6-BC42-CD32-9FD6-58BEF22815F9}"/>
              </a:ext>
            </a:extLst>
          </p:cNvPr>
          <p:cNvCxnSpPr>
            <a:cxnSpLocks/>
          </p:cNvCxnSpPr>
          <p:nvPr/>
        </p:nvCxnSpPr>
        <p:spPr>
          <a:xfrm>
            <a:off x="7548881" y="1183593"/>
            <a:ext cx="1087119" cy="68918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1A9AFC1-FCD1-4E50-B8ED-1013015C21A8}"/>
              </a:ext>
            </a:extLst>
          </p:cNvPr>
          <p:cNvCxnSpPr>
            <a:cxnSpLocks/>
          </p:cNvCxnSpPr>
          <p:nvPr/>
        </p:nvCxnSpPr>
        <p:spPr>
          <a:xfrm>
            <a:off x="8635999" y="1872779"/>
            <a:ext cx="9262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39EE6FE-FF5E-B15C-1569-86B018752241}"/>
              </a:ext>
            </a:extLst>
          </p:cNvPr>
          <p:cNvCxnSpPr/>
          <p:nvPr/>
        </p:nvCxnSpPr>
        <p:spPr>
          <a:xfrm flipV="1">
            <a:off x="10879667" y="1183593"/>
            <a:ext cx="0" cy="689187"/>
          </a:xfrm>
          <a:prstGeom prst="line">
            <a:avLst/>
          </a:prstGeom>
          <a:ln w="508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D4D4966-B521-C410-37EC-FE62EC89349D}"/>
              </a:ext>
            </a:extLst>
          </p:cNvPr>
          <p:cNvCxnSpPr/>
          <p:nvPr/>
        </p:nvCxnSpPr>
        <p:spPr>
          <a:xfrm>
            <a:off x="7548881" y="1183593"/>
            <a:ext cx="0" cy="92286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E84A463-672B-E5BA-412D-D921684F91B0}"/>
              </a:ext>
            </a:extLst>
          </p:cNvPr>
          <p:cNvCxnSpPr/>
          <p:nvPr/>
        </p:nvCxnSpPr>
        <p:spPr>
          <a:xfrm flipH="1">
            <a:off x="6426200" y="2117346"/>
            <a:ext cx="1122681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2A346B9-AB0C-FC46-008C-EF74B5BAA1A7}"/>
              </a:ext>
            </a:extLst>
          </p:cNvPr>
          <p:cNvCxnSpPr/>
          <p:nvPr/>
        </p:nvCxnSpPr>
        <p:spPr>
          <a:xfrm>
            <a:off x="6426200" y="2106460"/>
            <a:ext cx="0" cy="3102429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1C94A8C-48CD-A9CE-EEF5-319C723EBF17}"/>
              </a:ext>
            </a:extLst>
          </p:cNvPr>
          <p:cNvCxnSpPr/>
          <p:nvPr/>
        </p:nvCxnSpPr>
        <p:spPr>
          <a:xfrm>
            <a:off x="6415314" y="5209945"/>
            <a:ext cx="7366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072364C-097A-9F89-56DD-2C0F8F1B1E88}"/>
              </a:ext>
            </a:extLst>
          </p:cNvPr>
          <p:cNvCxnSpPr/>
          <p:nvPr/>
        </p:nvCxnSpPr>
        <p:spPr>
          <a:xfrm flipV="1">
            <a:off x="7151914" y="5012946"/>
            <a:ext cx="0" cy="19594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AFB10CF-7E64-B90B-91AE-A23598C5F8FF}"/>
              </a:ext>
            </a:extLst>
          </p:cNvPr>
          <p:cNvCxnSpPr>
            <a:cxnSpLocks/>
          </p:cNvCxnSpPr>
          <p:nvPr/>
        </p:nvCxnSpPr>
        <p:spPr>
          <a:xfrm>
            <a:off x="7548881" y="5012946"/>
            <a:ext cx="0" cy="1199535"/>
          </a:xfrm>
          <a:prstGeom prst="line">
            <a:avLst/>
          </a:prstGeom>
          <a:ln w="508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8471C5D-9C76-96BE-50E6-A1E15308A048}"/>
              </a:ext>
            </a:extLst>
          </p:cNvPr>
          <p:cNvCxnSpPr/>
          <p:nvPr/>
        </p:nvCxnSpPr>
        <p:spPr>
          <a:xfrm>
            <a:off x="7548881" y="6212481"/>
            <a:ext cx="3330786" cy="0"/>
          </a:xfrm>
          <a:prstGeom prst="line">
            <a:avLst/>
          </a:prstGeom>
          <a:ln w="508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FD6A6BC-E81F-6D25-AE28-0959334614A0}"/>
              </a:ext>
            </a:extLst>
          </p:cNvPr>
          <p:cNvCxnSpPr/>
          <p:nvPr/>
        </p:nvCxnSpPr>
        <p:spPr>
          <a:xfrm flipH="1">
            <a:off x="10879667" y="1872779"/>
            <a:ext cx="8466" cy="4381138"/>
          </a:xfrm>
          <a:prstGeom prst="line">
            <a:avLst/>
          </a:prstGeom>
          <a:ln w="508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3795E68-C282-2D9C-2329-4D5075FA458D}"/>
              </a:ext>
            </a:extLst>
          </p:cNvPr>
          <p:cNvCxnSpPr/>
          <p:nvPr/>
        </p:nvCxnSpPr>
        <p:spPr>
          <a:xfrm flipH="1">
            <a:off x="6783614" y="2442992"/>
            <a:ext cx="1560286" cy="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8A4BC71-A3BB-E115-0F6C-E5EF1BA730A2}"/>
              </a:ext>
            </a:extLst>
          </p:cNvPr>
          <p:cNvCxnSpPr/>
          <p:nvPr/>
        </p:nvCxnSpPr>
        <p:spPr>
          <a:xfrm>
            <a:off x="6763294" y="2420785"/>
            <a:ext cx="0" cy="72094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4BEB64E-A0D2-9C08-C250-C567BE683736}"/>
              </a:ext>
            </a:extLst>
          </p:cNvPr>
          <p:cNvCxnSpPr>
            <a:cxnSpLocks/>
          </p:cNvCxnSpPr>
          <p:nvPr/>
        </p:nvCxnSpPr>
        <p:spPr>
          <a:xfrm>
            <a:off x="6783614" y="3134641"/>
            <a:ext cx="899448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2384E62-1572-1D26-2E5E-1C01E611AC64}"/>
              </a:ext>
            </a:extLst>
          </p:cNvPr>
          <p:cNvCxnSpPr>
            <a:cxnSpLocks/>
          </p:cNvCxnSpPr>
          <p:nvPr/>
        </p:nvCxnSpPr>
        <p:spPr>
          <a:xfrm flipV="1">
            <a:off x="7797209" y="3215302"/>
            <a:ext cx="189767" cy="4521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7E18732-67C3-3538-6D72-1898E307F2E3}"/>
              </a:ext>
            </a:extLst>
          </p:cNvPr>
          <p:cNvCxnSpPr>
            <a:cxnSpLocks/>
          </p:cNvCxnSpPr>
          <p:nvPr/>
        </p:nvCxnSpPr>
        <p:spPr>
          <a:xfrm flipV="1">
            <a:off x="8092440" y="3204791"/>
            <a:ext cx="1703690" cy="1051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48192301-0820-0ACB-8990-1D0D30DCD37B}"/>
              </a:ext>
            </a:extLst>
          </p:cNvPr>
          <p:cNvCxnSpPr/>
          <p:nvPr/>
        </p:nvCxnSpPr>
        <p:spPr>
          <a:xfrm flipV="1">
            <a:off x="10552386" y="2420785"/>
            <a:ext cx="0" cy="784006"/>
          </a:xfrm>
          <a:prstGeom prst="line">
            <a:avLst/>
          </a:prstGeom>
          <a:ln w="508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4DDD785-91B9-4907-B96A-AD291961CAAA}"/>
              </a:ext>
            </a:extLst>
          </p:cNvPr>
          <p:cNvCxnSpPr/>
          <p:nvPr/>
        </p:nvCxnSpPr>
        <p:spPr>
          <a:xfrm flipH="1">
            <a:off x="8635999" y="2431295"/>
            <a:ext cx="1916387" cy="0"/>
          </a:xfrm>
          <a:prstGeom prst="line">
            <a:avLst/>
          </a:prstGeom>
          <a:ln w="508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EC1E32ED-6C1E-32D4-ABDC-F641297645F8}"/>
              </a:ext>
            </a:extLst>
          </p:cNvPr>
          <p:cNvCxnSpPr/>
          <p:nvPr/>
        </p:nvCxnSpPr>
        <p:spPr>
          <a:xfrm>
            <a:off x="6763294" y="2431295"/>
            <a:ext cx="470044" cy="349962"/>
          </a:xfrm>
          <a:prstGeom prst="line">
            <a:avLst/>
          </a:prstGeom>
          <a:ln w="50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A2559BDA-6F0F-7258-5A73-4B8A8A31149B}"/>
              </a:ext>
            </a:extLst>
          </p:cNvPr>
          <p:cNvCxnSpPr>
            <a:cxnSpLocks/>
          </p:cNvCxnSpPr>
          <p:nvPr/>
        </p:nvCxnSpPr>
        <p:spPr>
          <a:xfrm>
            <a:off x="7233338" y="2791890"/>
            <a:ext cx="563871" cy="0"/>
          </a:xfrm>
          <a:prstGeom prst="line">
            <a:avLst/>
          </a:prstGeom>
          <a:ln w="50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8A91DA9D-58DE-149B-483D-35DEFCB4BA32}"/>
              </a:ext>
            </a:extLst>
          </p:cNvPr>
          <p:cNvCxnSpPr/>
          <p:nvPr/>
        </p:nvCxnSpPr>
        <p:spPr>
          <a:xfrm>
            <a:off x="8652933" y="2797022"/>
            <a:ext cx="0" cy="418280"/>
          </a:xfrm>
          <a:prstGeom prst="line">
            <a:avLst/>
          </a:prstGeom>
          <a:ln w="50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F5EE330-9C2A-4E2A-2C50-28E66EBCA817}"/>
              </a:ext>
            </a:extLst>
          </p:cNvPr>
          <p:cNvCxnSpPr/>
          <p:nvPr/>
        </p:nvCxnSpPr>
        <p:spPr>
          <a:xfrm>
            <a:off x="9881191" y="1872779"/>
            <a:ext cx="997110" cy="0"/>
          </a:xfrm>
          <a:prstGeom prst="line">
            <a:avLst/>
          </a:prstGeom>
          <a:ln w="444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0398B40-C5D5-75C2-9492-51DE8CCAE204}"/>
              </a:ext>
            </a:extLst>
          </p:cNvPr>
          <p:cNvCxnSpPr/>
          <p:nvPr/>
        </p:nvCxnSpPr>
        <p:spPr>
          <a:xfrm>
            <a:off x="10030047" y="3215302"/>
            <a:ext cx="522339" cy="0"/>
          </a:xfrm>
          <a:prstGeom prst="line">
            <a:avLst/>
          </a:prstGeom>
          <a:ln w="444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FD597C5-CE3B-54D8-C971-2EFF1F60FC44}"/>
              </a:ext>
            </a:extLst>
          </p:cNvPr>
          <p:cNvCxnSpPr/>
          <p:nvPr/>
        </p:nvCxnSpPr>
        <p:spPr>
          <a:xfrm>
            <a:off x="7931888" y="2797022"/>
            <a:ext cx="721045" cy="0"/>
          </a:xfrm>
          <a:prstGeom prst="line">
            <a:avLst/>
          </a:prstGeom>
          <a:ln w="444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EC80DAC-8D8B-30AA-7169-C65D8F097E3E}"/>
              </a:ext>
            </a:extLst>
          </p:cNvPr>
          <p:cNvCxnSpPr>
            <a:cxnSpLocks/>
          </p:cNvCxnSpPr>
          <p:nvPr/>
        </p:nvCxnSpPr>
        <p:spPr>
          <a:xfrm flipH="1">
            <a:off x="7789479" y="2720192"/>
            <a:ext cx="197497" cy="22646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C6F4CFE-EDCA-29F7-CA4D-248ECC7229B4}"/>
              </a:ext>
            </a:extLst>
          </p:cNvPr>
          <p:cNvCxnSpPr>
            <a:cxnSpLocks/>
          </p:cNvCxnSpPr>
          <p:nvPr/>
        </p:nvCxnSpPr>
        <p:spPr>
          <a:xfrm flipH="1">
            <a:off x="8995143" y="3117863"/>
            <a:ext cx="197497" cy="22646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2600342-6CB7-4F2B-1660-D09B4C040424}"/>
              </a:ext>
            </a:extLst>
          </p:cNvPr>
          <p:cNvCxnSpPr>
            <a:cxnSpLocks/>
          </p:cNvCxnSpPr>
          <p:nvPr/>
        </p:nvCxnSpPr>
        <p:spPr>
          <a:xfrm flipH="1">
            <a:off x="6806899" y="1093211"/>
            <a:ext cx="197497" cy="22646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82E6DFB-274C-DA11-6775-BEA7CABD39F7}"/>
              </a:ext>
            </a:extLst>
          </p:cNvPr>
          <p:cNvCxnSpPr>
            <a:cxnSpLocks/>
          </p:cNvCxnSpPr>
          <p:nvPr/>
        </p:nvCxnSpPr>
        <p:spPr>
          <a:xfrm>
            <a:off x="7921255" y="5023579"/>
            <a:ext cx="0" cy="269104"/>
          </a:xfrm>
          <a:prstGeom prst="line">
            <a:avLst/>
          </a:prstGeom>
          <a:ln w="444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D19AAD8-ABE4-4E80-8503-948B3BFCD814}"/>
              </a:ext>
            </a:extLst>
          </p:cNvPr>
          <p:cNvCxnSpPr>
            <a:cxnSpLocks/>
          </p:cNvCxnSpPr>
          <p:nvPr/>
        </p:nvCxnSpPr>
        <p:spPr>
          <a:xfrm>
            <a:off x="7910622" y="5268237"/>
            <a:ext cx="2641764" cy="0"/>
          </a:xfrm>
          <a:prstGeom prst="line">
            <a:avLst/>
          </a:prstGeom>
          <a:ln w="508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70BACB6-DA82-A005-36BC-613E46526FBF}"/>
              </a:ext>
            </a:extLst>
          </p:cNvPr>
          <p:cNvCxnSpPr>
            <a:cxnSpLocks/>
          </p:cNvCxnSpPr>
          <p:nvPr/>
        </p:nvCxnSpPr>
        <p:spPr>
          <a:xfrm flipH="1">
            <a:off x="10542572" y="3170288"/>
            <a:ext cx="8466" cy="2088805"/>
          </a:xfrm>
          <a:prstGeom prst="line">
            <a:avLst/>
          </a:prstGeom>
          <a:ln w="508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6783DC3-1E80-0031-C960-B362F04D33CA}"/>
              </a:ext>
            </a:extLst>
          </p:cNvPr>
          <p:cNvCxnSpPr>
            <a:cxnSpLocks/>
          </p:cNvCxnSpPr>
          <p:nvPr/>
        </p:nvCxnSpPr>
        <p:spPr>
          <a:xfrm>
            <a:off x="7789479" y="3260520"/>
            <a:ext cx="10858" cy="39715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A5B164C-61C2-F1C0-99CC-5EABB370B19B}"/>
              </a:ext>
            </a:extLst>
          </p:cNvPr>
          <p:cNvCxnSpPr>
            <a:cxnSpLocks/>
          </p:cNvCxnSpPr>
          <p:nvPr/>
        </p:nvCxnSpPr>
        <p:spPr>
          <a:xfrm>
            <a:off x="7797209" y="3669248"/>
            <a:ext cx="855724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7400816-9234-62EE-EB7F-E59C7D70F5A3}"/>
              </a:ext>
            </a:extLst>
          </p:cNvPr>
          <p:cNvCxnSpPr>
            <a:cxnSpLocks/>
          </p:cNvCxnSpPr>
          <p:nvPr/>
        </p:nvCxnSpPr>
        <p:spPr>
          <a:xfrm>
            <a:off x="8621465" y="3686609"/>
            <a:ext cx="0" cy="172249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BA6094F5-150A-582B-E5A0-4FCCC7223B5D}"/>
              </a:ext>
            </a:extLst>
          </p:cNvPr>
          <p:cNvCxnSpPr>
            <a:cxnSpLocks/>
          </p:cNvCxnSpPr>
          <p:nvPr/>
        </p:nvCxnSpPr>
        <p:spPr>
          <a:xfrm>
            <a:off x="7783692" y="5409103"/>
            <a:ext cx="852307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8D2872A3-3141-E3B3-A2B9-04654A1166A1}"/>
              </a:ext>
            </a:extLst>
          </p:cNvPr>
          <p:cNvCxnSpPr>
            <a:cxnSpLocks/>
          </p:cNvCxnSpPr>
          <p:nvPr/>
        </p:nvCxnSpPr>
        <p:spPr>
          <a:xfrm>
            <a:off x="7794908" y="5023579"/>
            <a:ext cx="10858" cy="39715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2F0DA9D-591D-822C-BD97-3CBAB5858C40}"/>
              </a:ext>
            </a:extLst>
          </p:cNvPr>
          <p:cNvCxnSpPr>
            <a:cxnSpLocks/>
          </p:cNvCxnSpPr>
          <p:nvPr/>
        </p:nvCxnSpPr>
        <p:spPr>
          <a:xfrm>
            <a:off x="7673918" y="5029239"/>
            <a:ext cx="0" cy="80187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E96F9EAB-4A64-E28F-1396-214907E4A0B0}"/>
              </a:ext>
            </a:extLst>
          </p:cNvPr>
          <p:cNvCxnSpPr>
            <a:cxnSpLocks/>
          </p:cNvCxnSpPr>
          <p:nvPr/>
        </p:nvCxnSpPr>
        <p:spPr>
          <a:xfrm>
            <a:off x="7664774" y="5799247"/>
            <a:ext cx="775138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BCE0735-3CD6-16A0-76CD-45D0950FDAB6}"/>
              </a:ext>
            </a:extLst>
          </p:cNvPr>
          <p:cNvCxnSpPr>
            <a:cxnSpLocks/>
          </p:cNvCxnSpPr>
          <p:nvPr/>
        </p:nvCxnSpPr>
        <p:spPr>
          <a:xfrm>
            <a:off x="9308592" y="5799247"/>
            <a:ext cx="1282798" cy="9144"/>
          </a:xfrm>
          <a:prstGeom prst="line">
            <a:avLst/>
          </a:prstGeom>
          <a:ln w="508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FB57662F-78CD-7EAB-3536-D79F56E5EE35}"/>
              </a:ext>
            </a:extLst>
          </p:cNvPr>
          <p:cNvCxnSpPr>
            <a:cxnSpLocks/>
          </p:cNvCxnSpPr>
          <p:nvPr/>
        </p:nvCxnSpPr>
        <p:spPr>
          <a:xfrm flipH="1">
            <a:off x="10542572" y="5254103"/>
            <a:ext cx="8466" cy="545144"/>
          </a:xfrm>
          <a:prstGeom prst="line">
            <a:avLst/>
          </a:prstGeom>
          <a:ln w="508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3447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21</Words>
  <Application>Microsoft Office PowerPoint</Application>
  <PresentationFormat>Widescreen</PresentationFormat>
  <Paragraphs>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Ron Beck</dc:creator>
  <cp:lastModifiedBy>Ron Beck</cp:lastModifiedBy>
  <cp:revision>3</cp:revision>
  <dcterms:created xsi:type="dcterms:W3CDTF">2025-04-17T23:58:34Z</dcterms:created>
  <dcterms:modified xsi:type="dcterms:W3CDTF">2025-04-18T00:22:46Z</dcterms:modified>
</cp:coreProperties>
</file>